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FB512563-62E5-4320-A7D8-BF9C16A4FB7A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81ACFDD9-CA1F-4FE0-9714-E9D3005B6EB1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5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5" name="TextShape 1"/>
          <p:cNvSpPr txBox="1"/>
          <p:nvPr/>
        </p:nvSpPr>
        <p:spPr>
          <a:xfrm>
            <a:off x="0" y="3662280"/>
            <a:ext cx="3128760" cy="148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Liam Bakker </a:t>
            </a:r>
            <a:endParaRPr b="0" lang="de-DE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Tymon Simonides </a:t>
            </a:r>
            <a:endParaRPr b="0" lang="de-DE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Daniel Tarsoly</a:t>
            </a:r>
            <a:endParaRPr b="0" lang="de-DE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3052440" y="3989880"/>
            <a:ext cx="3589560" cy="14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Martins Avots 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Larissa Hartmann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19880" y="-6840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Stylesheet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60" y="486720"/>
            <a:ext cx="9143640" cy="465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9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Shape 94" descr=""/>
          <p:cNvPicPr/>
          <p:nvPr/>
        </p:nvPicPr>
        <p:blipFill>
          <a:blip r:embed="rId2"/>
          <a:stretch/>
        </p:blipFill>
        <p:spPr>
          <a:xfrm>
            <a:off x="6793200" y="310320"/>
            <a:ext cx="2038680" cy="2038680"/>
          </a:xfrm>
          <a:prstGeom prst="rect">
            <a:avLst/>
          </a:prstGeom>
          <a:ln>
            <a:noFill/>
          </a:ln>
        </p:spPr>
      </p:pic>
      <p:pic>
        <p:nvPicPr>
          <p:cNvPr id="115" name="Shape 95" descr=""/>
          <p:cNvPicPr/>
          <p:nvPr/>
        </p:nvPicPr>
        <p:blipFill>
          <a:blip r:embed="rId3"/>
          <a:stretch/>
        </p:blipFill>
        <p:spPr>
          <a:xfrm>
            <a:off x="3985200" y="2075040"/>
            <a:ext cx="4268880" cy="2401200"/>
          </a:xfrm>
          <a:prstGeom prst="rect">
            <a:avLst/>
          </a:prstGeom>
          <a:ln>
            <a:noFill/>
          </a:ln>
        </p:spPr>
      </p:pic>
      <p:pic>
        <p:nvPicPr>
          <p:cNvPr id="116" name="Shape 96" descr=""/>
          <p:cNvPicPr/>
          <p:nvPr/>
        </p:nvPicPr>
        <p:blipFill>
          <a:blip r:embed="rId4"/>
          <a:stretch/>
        </p:blipFill>
        <p:spPr>
          <a:xfrm>
            <a:off x="109080" y="905400"/>
            <a:ext cx="3624480" cy="2038680"/>
          </a:xfrm>
          <a:prstGeom prst="rect">
            <a:avLst/>
          </a:prstGeom>
          <a:ln>
            <a:noFill/>
          </a:ln>
        </p:spPr>
      </p:pic>
      <p:pic>
        <p:nvPicPr>
          <p:cNvPr id="117" name="Shape 97" descr=""/>
          <p:cNvPicPr/>
          <p:nvPr/>
        </p:nvPicPr>
        <p:blipFill>
          <a:blip r:embed="rId5"/>
          <a:stretch/>
        </p:blipFill>
        <p:spPr>
          <a:xfrm>
            <a:off x="109080" y="2718720"/>
            <a:ext cx="4091040" cy="2301120"/>
          </a:xfrm>
          <a:prstGeom prst="rect">
            <a:avLst/>
          </a:prstGeom>
          <a:ln>
            <a:noFill/>
          </a:ln>
        </p:spPr>
      </p:pic>
      <p:pic>
        <p:nvPicPr>
          <p:cNvPr id="118" name="Shape 98" descr=""/>
          <p:cNvPicPr/>
          <p:nvPr/>
        </p:nvPicPr>
        <p:blipFill>
          <a:blip r:embed="rId6"/>
          <a:stretch/>
        </p:blipFill>
        <p:spPr>
          <a:xfrm>
            <a:off x="3487680" y="310320"/>
            <a:ext cx="2308320" cy="230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0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20" name="Shape 104" descr=""/>
          <p:cNvPicPr/>
          <p:nvPr/>
        </p:nvPicPr>
        <p:blipFill>
          <a:blip r:embed="rId2"/>
          <a:stretch/>
        </p:blipFill>
        <p:spPr>
          <a:xfrm>
            <a:off x="3245400" y="3362040"/>
            <a:ext cx="1168200" cy="1168200"/>
          </a:xfrm>
          <a:prstGeom prst="rect">
            <a:avLst/>
          </a:prstGeom>
          <a:ln>
            <a:noFill/>
          </a:ln>
        </p:spPr>
      </p:pic>
      <p:sp>
        <p:nvSpPr>
          <p:cNvPr id="121" name="TextShape 1"/>
          <p:cNvSpPr txBox="1"/>
          <p:nvPr/>
        </p:nvSpPr>
        <p:spPr>
          <a:xfrm>
            <a:off x="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Shape 106" descr=""/>
          <p:cNvPicPr/>
          <p:nvPr/>
        </p:nvPicPr>
        <p:blipFill>
          <a:blip r:embed="rId3"/>
          <a:stretch/>
        </p:blipFill>
        <p:spPr>
          <a:xfrm>
            <a:off x="537480" y="1140480"/>
            <a:ext cx="2285640" cy="1523520"/>
          </a:xfrm>
          <a:prstGeom prst="rect">
            <a:avLst/>
          </a:prstGeom>
          <a:ln>
            <a:noFill/>
          </a:ln>
        </p:spPr>
      </p:pic>
      <p:pic>
        <p:nvPicPr>
          <p:cNvPr id="123" name="Shape 107" descr=""/>
          <p:cNvPicPr/>
          <p:nvPr/>
        </p:nvPicPr>
        <p:blipFill>
          <a:blip r:embed="rId4"/>
          <a:stretch/>
        </p:blipFill>
        <p:spPr>
          <a:xfrm rot="2959200">
            <a:off x="705600" y="759240"/>
            <a:ext cx="1523520" cy="2285640"/>
          </a:xfrm>
          <a:prstGeom prst="rect">
            <a:avLst/>
          </a:prstGeom>
          <a:ln>
            <a:noFill/>
          </a:ln>
        </p:spPr>
      </p:pic>
      <p:pic>
        <p:nvPicPr>
          <p:cNvPr id="124" name="Shape 108" descr=""/>
          <p:cNvPicPr/>
          <p:nvPr/>
        </p:nvPicPr>
        <p:blipFill>
          <a:blip r:embed="rId5"/>
          <a:stretch/>
        </p:blipFill>
        <p:spPr>
          <a:xfrm>
            <a:off x="4572000" y="2565000"/>
            <a:ext cx="4571640" cy="2581920"/>
          </a:xfrm>
          <a:prstGeom prst="rect">
            <a:avLst/>
          </a:prstGeom>
          <a:ln>
            <a:noFill/>
          </a:ln>
        </p:spPr>
      </p:pic>
      <p:pic>
        <p:nvPicPr>
          <p:cNvPr id="125" name="Shape 109" descr=""/>
          <p:cNvPicPr/>
          <p:nvPr/>
        </p:nvPicPr>
        <p:blipFill>
          <a:blip r:embed="rId6"/>
          <a:stretch/>
        </p:blipFill>
        <p:spPr>
          <a:xfrm>
            <a:off x="2618640" y="2944080"/>
            <a:ext cx="2422080" cy="1758960"/>
          </a:xfrm>
          <a:prstGeom prst="rect">
            <a:avLst/>
          </a:prstGeom>
          <a:ln>
            <a:noFill/>
          </a:ln>
        </p:spPr>
      </p:pic>
      <p:pic>
        <p:nvPicPr>
          <p:cNvPr id="126" name="Shape 110" descr=""/>
          <p:cNvPicPr/>
          <p:nvPr/>
        </p:nvPicPr>
        <p:blipFill>
          <a:blip r:embed="rId7"/>
          <a:stretch/>
        </p:blipFill>
        <p:spPr>
          <a:xfrm>
            <a:off x="807840" y="3385800"/>
            <a:ext cx="1120680" cy="1120680"/>
          </a:xfrm>
          <a:prstGeom prst="rect">
            <a:avLst/>
          </a:prstGeom>
          <a:ln>
            <a:noFill/>
          </a:ln>
        </p:spPr>
      </p:pic>
      <p:pic>
        <p:nvPicPr>
          <p:cNvPr id="127" name="Shape 111" descr=""/>
          <p:cNvPicPr/>
          <p:nvPr/>
        </p:nvPicPr>
        <p:blipFill>
          <a:blip r:embed="rId8"/>
          <a:stretch/>
        </p:blipFill>
        <p:spPr>
          <a:xfrm>
            <a:off x="757512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28" name="Shape 112" descr=""/>
          <p:cNvPicPr/>
          <p:nvPr/>
        </p:nvPicPr>
        <p:blipFill>
          <a:blip r:embed="rId9"/>
          <a:stretch/>
        </p:blipFill>
        <p:spPr>
          <a:xfrm>
            <a:off x="7574760" y="77040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29" name="Shape 113" descr=""/>
          <p:cNvPicPr/>
          <p:nvPr/>
        </p:nvPicPr>
        <p:blipFill>
          <a:blip r:embed="rId10"/>
          <a:stretch/>
        </p:blipFill>
        <p:spPr>
          <a:xfrm>
            <a:off x="8322480" y="7599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0" name="Shape 114" descr=""/>
          <p:cNvPicPr/>
          <p:nvPr/>
        </p:nvPicPr>
        <p:blipFill>
          <a:blip r:embed="rId11"/>
          <a:stretch/>
        </p:blipFill>
        <p:spPr>
          <a:xfrm>
            <a:off x="180360" y="3071160"/>
            <a:ext cx="2305080" cy="1673640"/>
          </a:xfrm>
          <a:prstGeom prst="rect">
            <a:avLst/>
          </a:prstGeom>
          <a:ln>
            <a:noFill/>
          </a:ln>
        </p:spPr>
      </p:pic>
      <p:pic>
        <p:nvPicPr>
          <p:cNvPr id="131" name="Shape 115" descr=""/>
          <p:cNvPicPr/>
          <p:nvPr/>
        </p:nvPicPr>
        <p:blipFill>
          <a:blip r:embed="rId12"/>
          <a:stretch/>
        </p:blipFill>
        <p:spPr>
          <a:xfrm>
            <a:off x="8332920" y="1044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32" name="Shape 116" descr=""/>
          <p:cNvPicPr/>
          <p:nvPr/>
        </p:nvPicPr>
        <p:blipFill>
          <a:blip r:embed="rId13"/>
          <a:stretch/>
        </p:blipFill>
        <p:spPr>
          <a:xfrm>
            <a:off x="3245400" y="1044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33" name="Shape 117" descr=""/>
          <p:cNvPicPr/>
          <p:nvPr/>
        </p:nvPicPr>
        <p:blipFill>
          <a:blip r:embed="rId14"/>
          <a:stretch/>
        </p:blipFill>
        <p:spPr>
          <a:xfrm>
            <a:off x="4905360" y="1918800"/>
            <a:ext cx="1152000" cy="1152000"/>
          </a:xfrm>
          <a:prstGeom prst="rect">
            <a:avLst/>
          </a:prstGeom>
          <a:ln>
            <a:noFill/>
          </a:ln>
        </p:spPr>
      </p:pic>
      <p:pic>
        <p:nvPicPr>
          <p:cNvPr id="134" name="Shape 118" descr=""/>
          <p:cNvPicPr/>
          <p:nvPr/>
        </p:nvPicPr>
        <p:blipFill>
          <a:blip r:embed="rId15"/>
          <a:stretch/>
        </p:blipFill>
        <p:spPr>
          <a:xfrm>
            <a:off x="7564320" y="151992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5" name="Shape 119" descr=""/>
          <p:cNvPicPr/>
          <p:nvPr/>
        </p:nvPicPr>
        <p:blipFill>
          <a:blip r:embed="rId16"/>
          <a:stretch/>
        </p:blipFill>
        <p:spPr>
          <a:xfrm>
            <a:off x="395352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6" name="Shape 120" descr=""/>
          <p:cNvPicPr/>
          <p:nvPr/>
        </p:nvPicPr>
        <p:blipFill>
          <a:blip r:embed="rId17"/>
          <a:stretch/>
        </p:blipFill>
        <p:spPr>
          <a:xfrm>
            <a:off x="3973320" y="208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7" name="Shape 121" descr=""/>
          <p:cNvPicPr/>
          <p:nvPr/>
        </p:nvPicPr>
        <p:blipFill>
          <a:blip r:embed="rId18"/>
          <a:stretch/>
        </p:blipFill>
        <p:spPr>
          <a:xfrm>
            <a:off x="8322480" y="15303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8" name="Shape 122" descr=""/>
          <p:cNvPicPr/>
          <p:nvPr/>
        </p:nvPicPr>
        <p:blipFill>
          <a:blip r:embed="rId19"/>
          <a:stretch/>
        </p:blipFill>
        <p:spPr>
          <a:xfrm>
            <a:off x="6805440" y="15408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9" name="Shape 123" descr=""/>
          <p:cNvPicPr/>
          <p:nvPr/>
        </p:nvPicPr>
        <p:blipFill>
          <a:blip r:embed="rId20"/>
          <a:stretch/>
        </p:blipFill>
        <p:spPr>
          <a:xfrm>
            <a:off x="608760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0" name="Shape 124" descr=""/>
          <p:cNvPicPr/>
          <p:nvPr/>
        </p:nvPicPr>
        <p:blipFill>
          <a:blip r:embed="rId21"/>
          <a:stretch/>
        </p:blipFill>
        <p:spPr>
          <a:xfrm>
            <a:off x="537948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1" name="Shape 125" descr=""/>
          <p:cNvPicPr/>
          <p:nvPr/>
        </p:nvPicPr>
        <p:blipFill>
          <a:blip r:embed="rId22"/>
          <a:stretch/>
        </p:blipFill>
        <p:spPr>
          <a:xfrm>
            <a:off x="467136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2" name="Shape 126" descr=""/>
          <p:cNvPicPr/>
          <p:nvPr/>
        </p:nvPicPr>
        <p:blipFill>
          <a:blip r:embed="rId23"/>
          <a:stretch/>
        </p:blipFill>
        <p:spPr>
          <a:xfrm>
            <a:off x="6805440" y="7704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3" name="Shape 127" descr=""/>
          <p:cNvPicPr/>
          <p:nvPr/>
        </p:nvPicPr>
        <p:blipFill>
          <a:blip r:embed="rId24"/>
          <a:stretch/>
        </p:blipFill>
        <p:spPr>
          <a:xfrm>
            <a:off x="680544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4" name="Shape 128" descr=""/>
          <p:cNvPicPr/>
          <p:nvPr/>
        </p:nvPicPr>
        <p:blipFill>
          <a:blip r:embed="rId25"/>
          <a:stretch/>
        </p:blipFill>
        <p:spPr>
          <a:xfrm>
            <a:off x="609768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5" name="Shape 129" descr=""/>
          <p:cNvPicPr/>
          <p:nvPr/>
        </p:nvPicPr>
        <p:blipFill>
          <a:blip r:embed="rId26"/>
          <a:stretch/>
        </p:blipFill>
        <p:spPr>
          <a:xfrm>
            <a:off x="538956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6" name="Shape 130" descr=""/>
          <p:cNvPicPr/>
          <p:nvPr/>
        </p:nvPicPr>
        <p:blipFill>
          <a:blip r:embed="rId27"/>
          <a:stretch/>
        </p:blipFill>
        <p:spPr>
          <a:xfrm>
            <a:off x="4671360" y="1980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47" name="Shape 131" descr=""/>
          <p:cNvPicPr/>
          <p:nvPr/>
        </p:nvPicPr>
        <p:blipFill>
          <a:blip r:embed="rId28"/>
          <a:stretch/>
        </p:blipFill>
        <p:spPr>
          <a:xfrm>
            <a:off x="4233600" y="1588680"/>
            <a:ext cx="2495520" cy="181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3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57600" y="18396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Mockup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4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3943080" y="-6840"/>
            <a:ext cx="4261320" cy="5205960"/>
          </a:xfrm>
          <a:prstGeom prst="rect">
            <a:avLst/>
          </a:prstGeom>
          <a:solidFill>
            <a:srgbClr val="99999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TextShape 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Flowchart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Shape 145" descr=""/>
          <p:cNvPicPr/>
          <p:nvPr/>
        </p:nvPicPr>
        <p:blipFill>
          <a:blip r:embed="rId2"/>
          <a:stretch/>
        </p:blipFill>
        <p:spPr>
          <a:xfrm>
            <a:off x="4047480" y="0"/>
            <a:ext cx="415692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Planning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Shape 152" descr=""/>
          <p:cNvPicPr/>
          <p:nvPr/>
        </p:nvPicPr>
        <p:blipFill>
          <a:blip r:embed="rId2"/>
          <a:stretch/>
        </p:blipFill>
        <p:spPr>
          <a:xfrm>
            <a:off x="4409640" y="0"/>
            <a:ext cx="4734000" cy="2351880"/>
          </a:xfrm>
          <a:prstGeom prst="rect">
            <a:avLst/>
          </a:prstGeom>
          <a:ln>
            <a:noFill/>
          </a:ln>
        </p:spPr>
      </p:pic>
      <p:pic>
        <p:nvPicPr>
          <p:cNvPr id="157" name="Shape 153" descr=""/>
          <p:cNvPicPr/>
          <p:nvPr/>
        </p:nvPicPr>
        <p:blipFill>
          <a:blip r:embed="rId3"/>
          <a:stretch/>
        </p:blipFill>
        <p:spPr>
          <a:xfrm>
            <a:off x="0" y="1829160"/>
            <a:ext cx="6297120" cy="331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9" name="TextShape 1"/>
          <p:cNvSpPr txBox="1"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Thank you  for your attention!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Any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Questions?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3384000" y="411480"/>
            <a:ext cx="5472000" cy="45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2000"/>
              </a:lnSpc>
            </a:pP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i="1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Orbital Warfare is a physics-based game where you and an other ‘Captains‘ fight against each other in space!</a:t>
            </a:r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  </a:t>
            </a: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Genre: Physics-based, action</a:t>
            </a:r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Target audience: 12+</a:t>
            </a: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504000" y="3024000"/>
            <a:ext cx="2399040" cy="15991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467640" y="720000"/>
            <a:ext cx="2484360" cy="16560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 rot="3460200">
            <a:off x="431640" y="77040"/>
            <a:ext cx="2031120" cy="304704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5"/>
          <a:stretch/>
        </p:blipFill>
        <p:spPr>
          <a:xfrm rot="6947400">
            <a:off x="416880" y="2304000"/>
            <a:ext cx="2031120" cy="304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267840" y="215640"/>
            <a:ext cx="8444160" cy="6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2000"/>
              </a:lnSpc>
            </a:pPr>
            <a:r>
              <a:rPr b="0" lang="de-DE" sz="2000" spc="-1" strike="noStrike">
                <a:solidFill>
                  <a:srgbClr val="9b9b9b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The world is set in a zoomed out spacefield.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4248000" y="792000"/>
            <a:ext cx="1944000" cy="194400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1584000" y="2376000"/>
            <a:ext cx="2736000" cy="27360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4597920" y="2365920"/>
            <a:ext cx="4042080" cy="404208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5"/>
          <a:stretch/>
        </p:blipFill>
        <p:spPr>
          <a:xfrm>
            <a:off x="1008000" y="504000"/>
            <a:ext cx="1512000" cy="15120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6"/>
          <a:stretch/>
        </p:blipFill>
        <p:spPr>
          <a:xfrm rot="10573200">
            <a:off x="6564960" y="1520640"/>
            <a:ext cx="1498680" cy="9990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7"/>
          <a:stretch/>
        </p:blipFill>
        <p:spPr>
          <a:xfrm rot="519000">
            <a:off x="287640" y="2072520"/>
            <a:ext cx="1426680" cy="95112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8"/>
          <a:stretch/>
        </p:blipFill>
        <p:spPr>
          <a:xfrm rot="5732400">
            <a:off x="281160" y="1656000"/>
            <a:ext cx="1199880" cy="17996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9"/>
          <a:stretch/>
        </p:blipFill>
        <p:spPr>
          <a:xfrm rot="16395600">
            <a:off x="6855480" y="1118160"/>
            <a:ext cx="1199880" cy="17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294120" y="1151640"/>
            <a:ext cx="8444160" cy="36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2000"/>
              </a:lnSpc>
            </a:pP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@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Two player deathmatch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6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@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Players are spaceships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@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Players win by destroying the other player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@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Player can use different bullets and also 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destroy the enviroment planets to triumph 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over the opponent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 rot="20307000">
            <a:off x="6112800" y="-136800"/>
            <a:ext cx="2952000" cy="29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Thank you  for your attention!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Any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Questions?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916560" y="2173320"/>
            <a:ext cx="6846840" cy="796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Now The boring stuff</a:t>
            </a:r>
            <a:r>
              <a:rPr b="0" lang="de-DE" sz="4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6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311760" y="2545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Content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11760" y="827280"/>
            <a:ext cx="8520120" cy="404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Game Elements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Moodboard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Stylesheet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Concept Art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Mockup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Flwchart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Planning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Prototype Game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6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Game Elements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Theme: 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Spaceships fighting against each other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Essences: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Shooting in space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Collecting  money to upgrade your ship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Destruction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Conflicts: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Man vs. Man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7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Moodboard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Shape 77" descr=""/>
          <p:cNvPicPr/>
          <p:nvPr/>
        </p:nvPicPr>
        <p:blipFill>
          <a:blip r:embed="rId2"/>
          <a:stretch/>
        </p:blipFill>
        <p:spPr>
          <a:xfrm>
            <a:off x="2130840" y="0"/>
            <a:ext cx="701280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Application>LibreOffice/5.1.6.2$Windows_x86 LibreOffice_project/07ac168c60a517dba0f0d7bc7540f5afa45f0909</Application>
  <Words>123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dcterms:modified xsi:type="dcterms:W3CDTF">2017-02-16T13:02:20Z</dcterms:modified>
  <cp:revision>12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